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erriweather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Merriweather-boldItalic.fntdata"/><Relationship Id="rId9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erriweather-regular.fntdata"/><Relationship Id="rId8" Type="http://schemas.openxmlformats.org/officeDocument/2006/relationships/font" Target="fonts/Merriweathe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2c6371f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2c6371f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FTC CB Github repository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7466400" cy="336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298925" y="1309925"/>
            <a:ext cx="2235000" cy="1990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Github Repository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839100" y="1494950"/>
            <a:ext cx="947400" cy="34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FTC SDK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5454350" y="2323050"/>
            <a:ext cx="1716900" cy="34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CB Teamcode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405200" y="3068975"/>
            <a:ext cx="2264700" cy="4167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Android Studio Project CB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124900" y="1591925"/>
            <a:ext cx="1953900" cy="6210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Android Studio Project FTC + CB</a:t>
            </a:r>
            <a:endParaRPr/>
          </a:p>
        </p:txBody>
      </p:sp>
      <p:cxnSp>
        <p:nvCxnSpPr>
          <p:cNvPr id="61" name="Google Shape;61;p13"/>
          <p:cNvCxnSpPr>
            <a:stCxn id="57" idx="1"/>
            <a:endCxn id="60" idx="3"/>
          </p:cNvCxnSpPr>
          <p:nvPr/>
        </p:nvCxnSpPr>
        <p:spPr>
          <a:xfrm flipH="1">
            <a:off x="3078800" y="1669250"/>
            <a:ext cx="2760300" cy="23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" name="Google Shape;62;p13"/>
          <p:cNvCxnSpPr>
            <a:endCxn id="58" idx="1"/>
          </p:cNvCxnSpPr>
          <p:nvPr/>
        </p:nvCxnSpPr>
        <p:spPr>
          <a:xfrm flipH="1" rot="10800000">
            <a:off x="4292450" y="2497350"/>
            <a:ext cx="1161900" cy="5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" name="Google Shape;63;p13"/>
          <p:cNvCxnSpPr>
            <a:endCxn id="59" idx="3"/>
          </p:cNvCxnSpPr>
          <p:nvPr/>
        </p:nvCxnSpPr>
        <p:spPr>
          <a:xfrm flipH="1">
            <a:off x="4669900" y="2693825"/>
            <a:ext cx="865800" cy="58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" name="Google Shape;64;p13"/>
          <p:cNvCxnSpPr/>
          <p:nvPr/>
        </p:nvCxnSpPr>
        <p:spPr>
          <a:xfrm>
            <a:off x="1568950" y="2220225"/>
            <a:ext cx="962100" cy="82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5" name="Google Shape;65;p13"/>
          <p:cNvCxnSpPr>
            <a:stCxn id="59" idx="0"/>
          </p:cNvCxnSpPr>
          <p:nvPr/>
        </p:nvCxnSpPr>
        <p:spPr>
          <a:xfrm rot="10800000">
            <a:off x="2516350" y="2220275"/>
            <a:ext cx="1021200" cy="84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6" name="Google Shape;66;p13"/>
          <p:cNvSpPr txBox="1"/>
          <p:nvPr/>
        </p:nvSpPr>
        <p:spPr>
          <a:xfrm rot="2255703">
            <a:off x="2183331" y="2497245"/>
            <a:ext cx="673194" cy="28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D85C6"/>
                </a:solidFill>
              </a:rPr>
              <a:t>Copy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 rot="-332033">
            <a:off x="3744989" y="1544649"/>
            <a:ext cx="1045272" cy="3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Checkout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 rot="-2053993">
            <a:off x="4661104" y="2851029"/>
            <a:ext cx="974291" cy="2690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Checkout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 rot="-1483098">
            <a:off x="4379508" y="2518099"/>
            <a:ext cx="865942" cy="2331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Checkin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